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0F625-2278-4424-86A7-F1B5B984FE68}" type="datetimeFigureOut">
              <a:rPr lang="ru-RU" smtClean="0"/>
              <a:t>28.02.2019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E981-A27B-4C25-B394-8D957D799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8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4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2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9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4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2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44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B1A6-3E6D-4312-B667-04970967FEA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97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ek.ksu.ru/eos/WM/AnalizDannyhIProcessov.pdf" TargetMode="External"/><Relationship Id="rId2" Type="http://schemas.openxmlformats.org/officeDocument/2006/relationships/hyperlink" Target="http://infographer.ru/tag/parallelnye-koordina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y/ods/blog/32321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73" y="1412776"/>
            <a:ext cx="571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3760" y="19116"/>
            <a:ext cx="7772400" cy="14700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Mining</a:t>
            </a:r>
            <a:endParaRPr lang="ru-RU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1752" y="162880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…а также тех. анализ</a:t>
            </a:r>
            <a:endParaRPr lang="ru-RU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82509"/>
            <a:ext cx="4245165" cy="4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49235" y="783695"/>
            <a:ext cx="5094198" cy="522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4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5239"/>
            <a:ext cx="9143433" cy="684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3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"/>
            <a:ext cx="9143433" cy="685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38960" y="4528018"/>
            <a:ext cx="2232957" cy="200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84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80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33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" y="0"/>
            <a:ext cx="4672293" cy="2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1716" y="1741545"/>
            <a:ext cx="4571717" cy="35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3060766"/>
            <a:ext cx="4810425" cy="379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88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u="sng" dirty="0">
                <a:hlinkClick r:id="rId2"/>
              </a:rPr>
              <a:t>http://infographer.ru/tag/parallelnye-koordinaty/</a:t>
            </a:r>
            <a:endParaRPr lang="ru-RU" sz="2800" dirty="0"/>
          </a:p>
          <a:p>
            <a:r>
              <a:rPr lang="ru-RU" sz="2800" u="sng" dirty="0">
                <a:hlinkClick r:id="rId3"/>
              </a:rPr>
              <a:t>http://</a:t>
            </a:r>
            <a:r>
              <a:rPr lang="ru-RU" sz="2800" u="sng" dirty="0" smtClean="0">
                <a:hlinkClick r:id="rId3"/>
              </a:rPr>
              <a:t>kek.ksu.ru/eos/WM/AnalizDannyhIProcessov.pdf</a:t>
            </a:r>
            <a:endParaRPr lang="ru-RU" sz="2800" dirty="0" smtClean="0"/>
          </a:p>
          <a:p>
            <a:r>
              <a:rPr lang="la-Latn" sz="2800" dirty="0" smtClean="0">
                <a:hlinkClick r:id="rId4"/>
              </a:rPr>
              <a:t>https://habr.com/ru/company/ods/blog/323210/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6453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Визуальный анализ</a:t>
            </a:r>
            <a:endParaRPr lang="ru-R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0" y="1236146"/>
            <a:ext cx="8907364" cy="54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3175254" cy="74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же всё-таки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Mining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1"/>
            <a:ext cx="8507288" cy="2448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Преимущества:</a:t>
            </a:r>
          </a:p>
          <a:p>
            <a:pPr lvl="1"/>
            <a:r>
              <a:rPr lang="ru-RU" dirty="0" smtClean="0"/>
              <a:t>Гибкость человеческого мышления;</a:t>
            </a:r>
          </a:p>
          <a:p>
            <a:pPr lvl="1"/>
            <a:r>
              <a:rPr lang="ru-RU" dirty="0" smtClean="0"/>
              <a:t>Более развитый причинно-следственный анализ;</a:t>
            </a:r>
          </a:p>
          <a:p>
            <a:pPr lvl="1"/>
            <a:r>
              <a:rPr lang="ru-RU" dirty="0" smtClean="0"/>
              <a:t>Обширная база знаний.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63423"/>
              </p:ext>
            </p:extLst>
          </p:nvPr>
        </p:nvGraphicFramePr>
        <p:xfrm>
          <a:off x="1475656" y="3789040"/>
          <a:ext cx="60960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Mining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Visual</a:t>
                      </a:r>
                      <a:r>
                        <a:rPr lang="en-US" baseline="0" dirty="0" smtClean="0"/>
                        <a:t> Mining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Действенность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Качественная</a:t>
                      </a:r>
                      <a:r>
                        <a:rPr lang="ru-RU" b="1" i="1" baseline="0" dirty="0" smtClean="0"/>
                        <a:t> оценка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Гибкость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Вовлечение пользователя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Учёба\FICT\IV семестр\ІПЗ\Visual Analysis #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50287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871" y="11663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Методы визуального анализа</a:t>
            </a:r>
            <a:endParaRPr lang="ru-RU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79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88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385080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41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92541"/>
            <a:ext cx="5094198" cy="50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73424" y="341343"/>
            <a:ext cx="4670008" cy="610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10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53807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87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65</Words>
  <Application>Microsoft Office PowerPoint</Application>
  <PresentationFormat>Экран (4:3)</PresentationFormat>
  <Paragraphs>27</Paragraphs>
  <Slides>16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Visual Mining</vt:lpstr>
      <vt:lpstr>Визуальный анализ</vt:lpstr>
      <vt:lpstr>Почему же всё-таки Visual Mining?</vt:lpstr>
      <vt:lpstr>Методы визуального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GSB000</dc:creator>
  <cp:lastModifiedBy>GSB000</cp:lastModifiedBy>
  <cp:revision>10</cp:revision>
  <dcterms:created xsi:type="dcterms:W3CDTF">2019-02-27T21:34:43Z</dcterms:created>
  <dcterms:modified xsi:type="dcterms:W3CDTF">2019-02-27T23:58:24Z</dcterms:modified>
</cp:coreProperties>
</file>